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69" r:id="rId5"/>
    <p:sldId id="259" r:id="rId6"/>
    <p:sldId id="279" r:id="rId7"/>
    <p:sldId id="260" r:id="rId8"/>
    <p:sldId id="266" r:id="rId9"/>
    <p:sldId id="270" r:id="rId10"/>
    <p:sldId id="267" r:id="rId11"/>
    <p:sldId id="262" r:id="rId12"/>
    <p:sldId id="263" r:id="rId13"/>
    <p:sldId id="271" r:id="rId14"/>
    <p:sldId id="268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2EDFB-2ABE-4A68-A85E-3614B10E38D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C7E5-B382-49AA-AEAE-53719017E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03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4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6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44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3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90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35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EC23-7B3C-414E-AE69-26BFBE54BF6A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FABF7-4798-4F97-9EB9-6119F7E003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21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50876"/>
            <a:ext cx="9144000" cy="941696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ar-DZ" sz="4800" b="1" dirty="0" smtClean="0"/>
              <a:t>معلومات صحية حول وباء كورونا الجديد </a:t>
            </a:r>
            <a:endParaRPr lang="fr-FR" sz="4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10" y="2402006"/>
            <a:ext cx="2931042" cy="34392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8" y="2402006"/>
            <a:ext cx="4494243" cy="34392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02504" y="6127842"/>
            <a:ext cx="503855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ar-DZ" b="1" dirty="0" smtClean="0"/>
              <a:t>من اعداد د سجال  طبيب مختص في علم الأوبئة  والطب الوقائي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14425" y="109179"/>
            <a:ext cx="1001553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EPSP</a:t>
            </a:r>
            <a:r>
              <a:rPr lang="ar-DZ" b="1" dirty="0" smtClean="0"/>
              <a:t> </a:t>
            </a:r>
            <a:r>
              <a:rPr lang="fr-FR" b="1" dirty="0" smtClean="0"/>
              <a:t> SETIF</a:t>
            </a:r>
          </a:p>
          <a:p>
            <a:pPr algn="ctr"/>
            <a:r>
              <a:rPr lang="fr-FR" b="1" dirty="0" smtClean="0"/>
              <a:t>SEMEP </a:t>
            </a:r>
            <a:r>
              <a:rPr lang="ar-DZ" b="1" dirty="0" smtClean="0"/>
              <a:t>   -</a:t>
            </a:r>
            <a:r>
              <a:rPr lang="fr-FR" b="1" dirty="0" smtClean="0"/>
              <a:t>UNITE SANTE SCOLAIRE ET UNIVERSITAIRE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18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المضاعفات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3600" b="1" dirty="0" smtClean="0"/>
          </a:p>
          <a:p>
            <a:pPr algn="r" rtl="1"/>
            <a:r>
              <a:rPr lang="ar-DZ" sz="3600" b="1" dirty="0" smtClean="0"/>
              <a:t>الالتهاب الرئوي الحاد </a:t>
            </a:r>
          </a:p>
          <a:p>
            <a:pPr algn="r" rtl="1"/>
            <a:endParaRPr lang="ar-DZ" sz="3600" b="1" dirty="0"/>
          </a:p>
          <a:p>
            <a:pPr algn="r" rtl="1"/>
            <a:r>
              <a:rPr lang="ar-DZ" sz="3600" b="1" dirty="0" smtClean="0"/>
              <a:t>القصور الكلوي الحاد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12" y="2253446"/>
            <a:ext cx="584948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كيف نشك في الإصابة بفيروس </a:t>
            </a:r>
            <a:r>
              <a:rPr lang="ar-DZ" b="1" dirty="0" err="1" smtClean="0"/>
              <a:t>كوورونا</a:t>
            </a:r>
            <a:r>
              <a:rPr lang="ar-DZ" b="1" dirty="0" smtClean="0"/>
              <a:t> الجديد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56345"/>
            <a:ext cx="10515600" cy="402061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r-FR" sz="3600" b="1" dirty="0" smtClean="0"/>
          </a:p>
          <a:p>
            <a:pPr algn="r" rtl="1"/>
            <a:r>
              <a:rPr lang="fr-FR" sz="3600" b="1" dirty="0"/>
              <a:t>1</a:t>
            </a:r>
            <a:r>
              <a:rPr lang="ar-DZ" sz="3600" b="1" dirty="0" smtClean="0"/>
              <a:t>-بوجود الاعراض السابقة او حتى المضاعفات  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ar-DZ" sz="3600" b="1" dirty="0" smtClean="0">
                <a:solidFill>
                  <a:srgbClr val="FF0000"/>
                </a:solidFill>
              </a:rPr>
              <a:t>مع </a:t>
            </a:r>
          </a:p>
          <a:p>
            <a:pPr marL="0" indent="0" algn="r" rtl="1">
              <a:buNone/>
            </a:pPr>
            <a:r>
              <a:rPr lang="ar-DZ" sz="3600" b="1" dirty="0" smtClean="0"/>
              <a:t> </a:t>
            </a:r>
          </a:p>
          <a:p>
            <a:pPr algn="r" rtl="1"/>
            <a:r>
              <a:rPr lang="ar-DZ" sz="3600" b="1" dirty="0" smtClean="0"/>
              <a:t>2-كون المصاب كان مقيما او مسافرا في المنطقة الموبوءة في 14 يوم قبل ظهور الاعراض او المضاعفات </a:t>
            </a:r>
          </a:p>
          <a:p>
            <a:pPr marL="0" indent="0" algn="r" rtl="1">
              <a:buNone/>
            </a:pP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0756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4000" b="1" dirty="0" smtClean="0"/>
          </a:p>
          <a:p>
            <a:pPr algn="r" rtl="1"/>
            <a:r>
              <a:rPr lang="ar-DZ" sz="4000" b="1" dirty="0" smtClean="0"/>
              <a:t>قد تتشابه الاعراض او حتى المضاعفات لكن </a:t>
            </a:r>
            <a:r>
              <a:rPr lang="ar-DZ" sz="4000" b="1" dirty="0" err="1" smtClean="0"/>
              <a:t>لايوجد</a:t>
            </a:r>
            <a:r>
              <a:rPr lang="ar-DZ" sz="4000" b="1" dirty="0" smtClean="0"/>
              <a:t> أي علاقة مباشرة بينهما  </a:t>
            </a:r>
          </a:p>
          <a:p>
            <a:pPr algn="r" rtl="1"/>
            <a:endParaRPr lang="ar-DZ" sz="4000" b="1" dirty="0"/>
          </a:p>
          <a:p>
            <a:pPr algn="r" rtl="1"/>
            <a:r>
              <a:rPr lang="ar-DZ" sz="4000" b="1" dirty="0" smtClean="0"/>
              <a:t>كل مرض وله فيروس مسبب يختلف عن الاخر </a:t>
            </a:r>
          </a:p>
          <a:p>
            <a:pPr algn="r" rtl="1"/>
            <a:endParaRPr lang="ar-DZ" sz="4000" b="1" dirty="0"/>
          </a:p>
          <a:p>
            <a:pPr algn="r" rtl="1"/>
            <a:endParaRPr lang="ar-DZ" sz="4000" b="1" dirty="0"/>
          </a:p>
          <a:p>
            <a:pPr algn="r" rtl="1"/>
            <a:endParaRPr lang="fr-FR" sz="4000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DZ" sz="3600" b="1" dirty="0" err="1" smtClean="0"/>
              <a:t>ماعلاقة</a:t>
            </a:r>
            <a:r>
              <a:rPr lang="ar-DZ" sz="3600" b="1" dirty="0" smtClean="0"/>
              <a:t> الإصابة بفيروس كورونا الجديد  و الانفلونزا الموسمية -1-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9415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4000" b="1" dirty="0" smtClean="0"/>
          </a:p>
          <a:p>
            <a:pPr algn="r" rtl="1"/>
            <a:r>
              <a:rPr lang="ar-DZ" sz="4000" b="1" dirty="0" smtClean="0"/>
              <a:t>لكن المصاب </a:t>
            </a:r>
            <a:r>
              <a:rPr lang="ar-DZ" sz="4000" b="1" dirty="0" err="1" smtClean="0"/>
              <a:t>بالانفلونزا</a:t>
            </a:r>
            <a:r>
              <a:rPr lang="ar-DZ" sz="4000" b="1" dirty="0" smtClean="0"/>
              <a:t> الموسمية تنقص مناعته ويصبح وسطا ملائما </a:t>
            </a:r>
            <a:r>
              <a:rPr lang="ar-DZ" sz="4000" b="1" dirty="0" err="1" smtClean="0"/>
              <a:t>لاي</a:t>
            </a:r>
            <a:r>
              <a:rPr lang="ar-DZ" sz="4000" b="1" dirty="0" smtClean="0"/>
              <a:t> عدوى فيروسية أخرى كفيروس </a:t>
            </a:r>
            <a:r>
              <a:rPr lang="ar-DZ" sz="4000" b="1" dirty="0" err="1" smtClean="0"/>
              <a:t>الكورونا</a:t>
            </a:r>
            <a:r>
              <a:rPr lang="ar-DZ" sz="4000" b="1" dirty="0" smtClean="0"/>
              <a:t>   </a:t>
            </a:r>
            <a:endParaRPr lang="fr-FR" sz="40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DZ" sz="3600" b="1" dirty="0" err="1" smtClean="0"/>
              <a:t>ماعلاقة</a:t>
            </a:r>
            <a:r>
              <a:rPr lang="ar-DZ" sz="3600" b="1" dirty="0" smtClean="0"/>
              <a:t> الإصابة بفيروس كورونا الجديد  و الانفلونزا الموسمية -2-</a:t>
            </a:r>
            <a:endParaRPr lang="fr-FR" sz="3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780430"/>
            <a:ext cx="6000750" cy="21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rtl="1"/>
            <a:r>
              <a:rPr lang="ar-DZ" b="1" dirty="0" smtClean="0"/>
              <a:t>في حال وجود إصابة مشتبه بها يتم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081" y="1825625"/>
            <a:ext cx="10930719" cy="432951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3600" b="1" dirty="0" smtClean="0"/>
          </a:p>
          <a:p>
            <a:pPr algn="r" rtl="1"/>
            <a:r>
              <a:rPr lang="ar-DZ" sz="3600" b="1" dirty="0" smtClean="0"/>
              <a:t>توجيه المصاب الى المستشفى وهو يضع القناع الواقي  </a:t>
            </a:r>
          </a:p>
          <a:p>
            <a:pPr algn="r" rtl="1"/>
            <a:endParaRPr lang="ar-DZ" sz="3600" b="1" dirty="0" smtClean="0"/>
          </a:p>
          <a:p>
            <a:pPr algn="r" rtl="1"/>
            <a:r>
              <a:rPr lang="ar-DZ" sz="3600" b="1" dirty="0" smtClean="0"/>
              <a:t>عزل المصاب في غرفة مخصصة  لتفادي العدوى</a:t>
            </a:r>
          </a:p>
          <a:p>
            <a:pPr algn="r" rtl="1"/>
            <a:endParaRPr lang="ar-DZ" sz="3600" b="1" dirty="0" smtClean="0"/>
          </a:p>
          <a:p>
            <a:pPr algn="r" rtl="1"/>
            <a:r>
              <a:rPr lang="ar-DZ" sz="3600" b="1" dirty="0" smtClean="0"/>
              <a:t>اخذ عينات من المصاب لتحليلها في المخبر المرجعي للتأكد من  الإصابة من عدمها 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5" y="2019865"/>
            <a:ext cx="2261548" cy="2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812" y="365126"/>
            <a:ext cx="7246961" cy="120436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كيفية الوقاية منه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2262" y="1825624"/>
            <a:ext cx="10821537" cy="491636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3200" b="1" dirty="0" smtClean="0"/>
          </a:p>
          <a:p>
            <a:pPr algn="r" rtl="1"/>
            <a:r>
              <a:rPr lang="ar-DZ" sz="3200" b="1" dirty="0" smtClean="0"/>
              <a:t>لحد الساعة لا يوجد دواء او لقاح مخصص للوقاية من الإصابة </a:t>
            </a:r>
          </a:p>
          <a:p>
            <a:pPr marL="0" indent="0" algn="r" rtl="1">
              <a:buNone/>
            </a:pPr>
            <a:endParaRPr lang="ar-DZ" sz="3200" b="1" dirty="0" smtClean="0"/>
          </a:p>
          <a:p>
            <a:pPr algn="r" rtl="1"/>
            <a:r>
              <a:rPr lang="ar-DZ" sz="3200" b="1" dirty="0" smtClean="0"/>
              <a:t>الا ان هناك عدة تدابير وقائية يمكننا اتخاذها لتفادي الإصابة او حتى ظهور المضاعفات  من بينها 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38" y="57074"/>
            <a:ext cx="2743200" cy="1666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4244455"/>
            <a:ext cx="4510301" cy="20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5970" y="365126"/>
            <a:ext cx="9647830" cy="97235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DZ" sz="3600" b="1" dirty="0" smtClean="0"/>
              <a:t/>
            </a:r>
            <a:br>
              <a:rPr lang="ar-DZ" sz="3600" b="1" dirty="0" smtClean="0"/>
            </a:br>
            <a:r>
              <a:rPr lang="ar-DZ" sz="3600" b="1" dirty="0" smtClean="0"/>
              <a:t>1-تفادي الإصابة </a:t>
            </a:r>
            <a:r>
              <a:rPr lang="ar-DZ" sz="3600" b="1" dirty="0" err="1" smtClean="0"/>
              <a:t>بالانفلونزا</a:t>
            </a:r>
            <a:r>
              <a:rPr lang="ar-DZ" sz="3600" b="1" dirty="0" smtClean="0"/>
              <a:t> الموسمية عن طريق التلقيح منها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3200" b="1" dirty="0" smtClean="0"/>
          </a:p>
          <a:p>
            <a:pPr algn="r" rtl="1"/>
            <a:r>
              <a:rPr lang="ar-DZ" sz="3200" b="1" dirty="0" smtClean="0"/>
              <a:t>اللقاح متوفر في مراكزنا الصحية وهو فعال وامن 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9" y="3138984"/>
            <a:ext cx="3630304" cy="2906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2" y="3193578"/>
            <a:ext cx="4367285" cy="27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غسل الايدي باستمرار  بالماء والصابون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2060813"/>
            <a:ext cx="8052179" cy="4299044"/>
          </a:xfrm>
        </p:spPr>
      </p:pic>
    </p:spTree>
    <p:extLst>
      <p:ext uri="{BB962C8B-B14F-4D97-AF65-F5344CB8AC3E}">
        <p14:creationId xmlns:p14="http://schemas.microsoft.com/office/powerpoint/2010/main" val="29656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استعمال المناديل الورقية عند العطس او السعال مع ضرورة التخلص منها في سلة المهملات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2391569"/>
            <a:ext cx="6892688" cy="3219450"/>
          </a:xfrm>
        </p:spPr>
      </p:pic>
    </p:spTree>
    <p:extLst>
      <p:ext uri="{BB962C8B-B14F-4D97-AF65-F5344CB8AC3E}">
        <p14:creationId xmlns:p14="http://schemas.microsoft.com/office/powerpoint/2010/main" val="12009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تجنب الاحتكاك </a:t>
            </a:r>
            <a:r>
              <a:rPr lang="ar-DZ" b="1" dirty="0" err="1" smtClean="0"/>
              <a:t>باى</a:t>
            </a:r>
            <a:r>
              <a:rPr lang="ar-DZ" b="1" dirty="0" smtClean="0"/>
              <a:t> مصاب او حالة مشتبه بها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2282031"/>
            <a:ext cx="9621671" cy="3438525"/>
          </a:xfrm>
        </p:spPr>
      </p:pic>
    </p:spTree>
    <p:extLst>
      <p:ext uri="{BB962C8B-B14F-4D97-AF65-F5344CB8AC3E}">
        <p14:creationId xmlns:p14="http://schemas.microsoft.com/office/powerpoint/2010/main" val="22159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مقدمة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r" rtl="1"/>
            <a:endParaRPr lang="ar-DZ" b="1" dirty="0" smtClean="0"/>
          </a:p>
          <a:p>
            <a:pPr algn="r" rtl="1"/>
            <a:r>
              <a:rPr lang="ar-DZ" b="1" dirty="0" smtClean="0"/>
              <a:t>نظرا لظهور وباء كورونا الجديد في الصين وانتقاله لعدة بلدان من العالم سنقدم لكم بعض المعلومات عن هذا المرض بهدف </a:t>
            </a:r>
          </a:p>
          <a:p>
            <a:pPr algn="r" rtl="1"/>
            <a:r>
              <a:rPr lang="ar-DZ" b="1" dirty="0" smtClean="0"/>
              <a:t>1-تفادي حالات الهلع الناتجة عن بعض  المعلومات المغلوطة </a:t>
            </a:r>
          </a:p>
          <a:p>
            <a:pPr algn="r" rtl="1"/>
            <a:r>
              <a:rPr lang="ar-DZ" b="1" dirty="0" smtClean="0"/>
              <a:t>2-معرفة الإجراءات المتخذة لتفاديه </a:t>
            </a:r>
          </a:p>
          <a:p>
            <a:pPr algn="r" rtl="1"/>
            <a:endParaRPr lang="ar-DZ" b="1" dirty="0"/>
          </a:p>
          <a:p>
            <a:pPr algn="r" rtl="1"/>
            <a:r>
              <a:rPr lang="ar-DZ" b="1" dirty="0" smtClean="0"/>
              <a:t>للعلم انه لم تسجل أي إصابة في الجزائر لكن يبقى الحذر </a:t>
            </a:r>
            <a:r>
              <a:rPr lang="ar-DZ" b="1" dirty="0" err="1" smtClean="0"/>
              <a:t>واليقضة</a:t>
            </a:r>
            <a:r>
              <a:rPr lang="ar-DZ" b="1" dirty="0" smtClean="0"/>
              <a:t> مطلوبين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027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83969"/>
            <a:ext cx="10515600" cy="132556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تجنب الاحتكاك الشديد بالحيوانات مع </a:t>
            </a:r>
            <a:br>
              <a:rPr lang="ar-DZ" b="1" dirty="0" smtClean="0"/>
            </a:br>
            <a:r>
              <a:rPr lang="ar-DZ" b="1" dirty="0" smtClean="0"/>
              <a:t>غسل جيد للخضر والفواكه والطهي الجيد </a:t>
            </a:r>
            <a:r>
              <a:rPr lang="ar-DZ" b="1" dirty="0" err="1" smtClean="0"/>
              <a:t>للاكل</a:t>
            </a:r>
            <a:r>
              <a:rPr lang="ar-DZ" b="1" dirty="0" smtClean="0"/>
              <a:t> 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1" y="2293031"/>
            <a:ext cx="8187397" cy="34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بالنسبة للمسافرين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 rtl="1"/>
            <a:endParaRPr lang="ar-DZ" sz="3600" b="1" dirty="0" smtClean="0"/>
          </a:p>
          <a:p>
            <a:pPr algn="r" rtl="1"/>
            <a:r>
              <a:rPr lang="ar-DZ" sz="3600" b="1" dirty="0" smtClean="0"/>
              <a:t>تجنب السفر للمناطق الموبوءة </a:t>
            </a:r>
          </a:p>
          <a:p>
            <a:pPr algn="r" rtl="1"/>
            <a:endParaRPr lang="ar-DZ" sz="3600" b="1" dirty="0"/>
          </a:p>
          <a:p>
            <a:pPr algn="r" rtl="1"/>
            <a:r>
              <a:rPr lang="ar-DZ" sz="3600" b="1" dirty="0" smtClean="0"/>
              <a:t>ارتداء الأقنعة ضروري </a:t>
            </a:r>
          </a:p>
          <a:p>
            <a:pPr algn="r" rtl="1"/>
            <a:endParaRPr lang="ar-DZ" sz="3600" b="1" dirty="0"/>
          </a:p>
          <a:p>
            <a:pPr algn="r" rtl="1"/>
            <a:r>
              <a:rPr lang="ar-DZ" sz="3600" b="1" dirty="0" smtClean="0"/>
              <a:t>وضعت كاميرات مخصصة لمراقبة ارتفع درجة الحرارة في المطارات </a:t>
            </a:r>
          </a:p>
          <a:p>
            <a:pPr algn="r" rtl="1"/>
            <a:endParaRPr lang="ar-DZ" sz="3600" b="1" dirty="0"/>
          </a:p>
          <a:p>
            <a:pPr algn="r" rtl="1"/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89" y="1921708"/>
            <a:ext cx="4688931" cy="28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بالنسبة للمسافرين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DZ" sz="3600" b="1" dirty="0"/>
          </a:p>
          <a:p>
            <a:pPr algn="r" rtl="1"/>
            <a:r>
              <a:rPr lang="ar-DZ" sz="3600" b="1" dirty="0" smtClean="0"/>
              <a:t>الاستشارة الطبية العاجلة في حال وجود اعراض   </a:t>
            </a:r>
          </a:p>
          <a:p>
            <a:pPr algn="r" rtl="1"/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0" y="3313245"/>
            <a:ext cx="501328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67135"/>
            <a:ext cx="10515600" cy="1325563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DZ" b="1" dirty="0" smtClean="0"/>
              <a:t/>
            </a:r>
            <a:br>
              <a:rPr lang="ar-DZ" b="1" dirty="0" smtClean="0"/>
            </a:br>
            <a:r>
              <a:rPr lang="ar-DZ" b="1" dirty="0" smtClean="0"/>
              <a:t>نرجو استفادتكم من هذه المعلومات مع تمنياتنا لكم بالصحة والعافية  </a:t>
            </a:r>
            <a:br>
              <a:rPr lang="ar-DZ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013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5904" y="382137"/>
            <a:ext cx="8637895" cy="130855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err="1" smtClean="0"/>
              <a:t>ماهو</a:t>
            </a:r>
            <a:r>
              <a:rPr lang="ar-DZ" b="1" dirty="0" smtClean="0"/>
              <a:t> فيروس كورونا الجديد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r" rtl="1"/>
            <a:r>
              <a:rPr lang="ar-DZ" b="1" dirty="0" smtClean="0"/>
              <a:t>تعرف فيروسات  كورونا بانها قد تصيب الانسان والحيوان </a:t>
            </a:r>
          </a:p>
          <a:p>
            <a:pPr algn="r" rtl="1"/>
            <a:endParaRPr lang="ar-DZ" b="1" dirty="0"/>
          </a:p>
          <a:p>
            <a:pPr algn="r" rtl="1"/>
            <a:r>
              <a:rPr lang="ar-DZ" b="1" dirty="0" smtClean="0"/>
              <a:t>تكون الإصابة بها على شكل </a:t>
            </a:r>
            <a:r>
              <a:rPr lang="ar-DZ" b="1" dirty="0" smtClean="0">
                <a:solidFill>
                  <a:srgbClr val="FF0000"/>
                </a:solidFill>
              </a:rPr>
              <a:t>نزلات برد </a:t>
            </a:r>
            <a:r>
              <a:rPr lang="ar-DZ" b="1" dirty="0" smtClean="0"/>
              <a:t>عابرة او على شكل مضاعفات </a:t>
            </a:r>
            <a:r>
              <a:rPr lang="ar-DZ" b="1" dirty="0" smtClean="0">
                <a:solidFill>
                  <a:srgbClr val="FF0000"/>
                </a:solidFill>
              </a:rPr>
              <a:t>كالالتهابات الرئوية الحادة</a:t>
            </a:r>
            <a:r>
              <a:rPr lang="ar-DZ" b="1" dirty="0" smtClean="0"/>
              <a:t> </a:t>
            </a:r>
          </a:p>
          <a:p>
            <a:pPr algn="r" rtl="1"/>
            <a:endParaRPr lang="ar-DZ" b="1" dirty="0"/>
          </a:p>
          <a:p>
            <a:pPr algn="r" rtl="1"/>
            <a:r>
              <a:rPr lang="ar-DZ" b="1" dirty="0" smtClean="0"/>
              <a:t>تسببت فيروسات كورونا بعدة </a:t>
            </a:r>
            <a:r>
              <a:rPr lang="ar-DZ" b="1" dirty="0" smtClean="0">
                <a:solidFill>
                  <a:srgbClr val="FF0000"/>
                </a:solidFill>
              </a:rPr>
              <a:t>اوبئة</a:t>
            </a:r>
            <a:r>
              <a:rPr lang="ar-DZ" b="1" dirty="0" smtClean="0"/>
              <a:t> منها المسؤولة سنة 2002 بمتلازمة ضيق التنفس وسنة 2013 بمتلازمة الشرق الأوسط 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" y="60490"/>
            <a:ext cx="2282091" cy="17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r" rtl="1"/>
            <a:r>
              <a:rPr lang="ar-DZ" b="1" dirty="0" smtClean="0"/>
              <a:t>هو نوع جديد من عائلة </a:t>
            </a:r>
            <a:r>
              <a:rPr lang="ar-DZ" b="1" dirty="0" err="1" smtClean="0"/>
              <a:t>الكورونا</a:t>
            </a:r>
            <a:r>
              <a:rPr lang="ar-DZ" b="1" dirty="0" smtClean="0"/>
              <a:t> حيث يجهل الى حد الساعة مصدره</a:t>
            </a:r>
          </a:p>
          <a:p>
            <a:pPr algn="r" rtl="1"/>
            <a:endParaRPr lang="ar-DZ" b="1" dirty="0" smtClean="0"/>
          </a:p>
          <a:p>
            <a:pPr marL="0" indent="0" algn="r" rtl="1">
              <a:buNone/>
            </a:pPr>
            <a:r>
              <a:rPr lang="ar-DZ" b="1" dirty="0" smtClean="0"/>
              <a:t> </a:t>
            </a:r>
          </a:p>
          <a:p>
            <a:pPr algn="r" rtl="1"/>
            <a:r>
              <a:rPr lang="ar-DZ" b="1" dirty="0" smtClean="0"/>
              <a:t>ظهر مؤخرا في مدينة </a:t>
            </a:r>
            <a:r>
              <a:rPr lang="ar-DZ" b="1" dirty="0" err="1" smtClean="0"/>
              <a:t>ووهان</a:t>
            </a:r>
            <a:r>
              <a:rPr lang="ar-DZ" b="1" dirty="0" smtClean="0"/>
              <a:t> الصينية </a:t>
            </a:r>
          </a:p>
          <a:p>
            <a:pPr algn="r" rtl="1"/>
            <a:endParaRPr lang="ar-DZ" b="1" dirty="0" smtClean="0"/>
          </a:p>
          <a:p>
            <a:pPr algn="r" rtl="1"/>
            <a:endParaRPr lang="ar-DZ" b="1" dirty="0"/>
          </a:p>
          <a:p>
            <a:pPr algn="r" rtl="1"/>
            <a:r>
              <a:rPr lang="ar-DZ" b="1" dirty="0" smtClean="0"/>
              <a:t>تسبب في التهابات رئوية حادة للمصابين منها ما تسببت الى وفيات نتيجة المضاعفات 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err="1" smtClean="0"/>
              <a:t>ماهو</a:t>
            </a:r>
            <a:r>
              <a:rPr lang="ar-DZ" b="1" dirty="0" smtClean="0"/>
              <a:t> فيروس كورونا الجديد 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2" y="2429301"/>
            <a:ext cx="3698837" cy="18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481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ما مصدره وكيف يتم انتشاره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r" rtl="1"/>
            <a:endParaRPr lang="ar-DZ" b="1" dirty="0" smtClean="0"/>
          </a:p>
          <a:p>
            <a:pPr algn="r" rtl="1"/>
            <a:r>
              <a:rPr lang="ar-DZ" b="1" dirty="0" smtClean="0"/>
              <a:t>حتى الآن لم يتم التعرف بشكل تام على السبب في انتقال عدوى فيروس كورونا الجديد</a:t>
            </a:r>
          </a:p>
          <a:p>
            <a:pPr algn="r" rtl="1"/>
            <a:endParaRPr lang="ar-DZ" b="1" dirty="0"/>
          </a:p>
          <a:p>
            <a:pPr algn="r" rtl="1"/>
            <a:r>
              <a:rPr lang="ar-DZ" b="1" dirty="0" smtClean="0"/>
              <a:t>احتمالية  الانتقال عن طريق </a:t>
            </a:r>
            <a:r>
              <a:rPr lang="ar-DZ" b="1" dirty="0" smtClean="0">
                <a:solidFill>
                  <a:srgbClr val="FF0000"/>
                </a:solidFill>
              </a:rPr>
              <a:t>الحيوانات المصابة </a:t>
            </a:r>
            <a:r>
              <a:rPr lang="ar-DZ" b="1" dirty="0" smtClean="0"/>
              <a:t>بالفيروس، حيث إن المكان الذي ظهر فيه المرض لأول مرة في مدينة </a:t>
            </a:r>
            <a:r>
              <a:rPr lang="ar-DZ" b="1" dirty="0" err="1" smtClean="0">
                <a:solidFill>
                  <a:srgbClr val="FF0000"/>
                </a:solidFill>
              </a:rPr>
              <a:t>ووهان</a:t>
            </a:r>
            <a:r>
              <a:rPr lang="ar-DZ" b="1" dirty="0" smtClean="0"/>
              <a:t> الصينية كان بالقرب من سوق لبيع الحيوانات،</a:t>
            </a:r>
          </a:p>
          <a:p>
            <a:pPr algn="r" rtl="1"/>
            <a:endParaRPr lang="ar-DZ" b="1" dirty="0" smtClean="0"/>
          </a:p>
          <a:p>
            <a:pPr algn="r" rtl="1"/>
            <a:r>
              <a:rPr lang="ar-DZ" b="1" dirty="0" smtClean="0"/>
              <a:t>احتمالية  الانتقال من شخص </a:t>
            </a:r>
            <a:r>
              <a:rPr lang="ar-DZ" b="1" dirty="0" err="1" smtClean="0"/>
              <a:t>لاخر</a:t>
            </a:r>
            <a:r>
              <a:rPr lang="ar-DZ" b="1" dirty="0" smtClean="0"/>
              <a:t>  عن طريق الهواء والايدي الملوثة بالفيروس </a:t>
            </a:r>
          </a:p>
          <a:p>
            <a:pPr marL="0" indent="0" algn="r" rtl="1">
              <a:buNone/>
            </a:pPr>
            <a:endParaRPr lang="ar-DZ" b="1" dirty="0" smtClean="0"/>
          </a:p>
          <a:p>
            <a:pPr marL="0" indent="0" algn="r" rtl="1">
              <a:buNone/>
            </a:pPr>
            <a:r>
              <a:rPr lang="ar-DZ" b="1" dirty="0" smtClean="0"/>
              <a:t> </a:t>
            </a:r>
          </a:p>
          <a:p>
            <a:pPr algn="r" rt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84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DZ" sz="3200" b="1" dirty="0" smtClean="0"/>
              <a:t>طرق انتشار الفيروس 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1978925"/>
            <a:ext cx="9689909" cy="4230805"/>
          </a:xfrm>
        </p:spPr>
      </p:pic>
    </p:spTree>
    <p:extLst>
      <p:ext uri="{BB962C8B-B14F-4D97-AF65-F5344CB8AC3E}">
        <p14:creationId xmlns:p14="http://schemas.microsoft.com/office/powerpoint/2010/main" val="23161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6403" y="187701"/>
            <a:ext cx="5745708" cy="917765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ما مدى خطورة هذا المرض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282890"/>
            <a:ext cx="11171831" cy="5377217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r" rtl="1"/>
            <a:endParaRPr lang="ar-DZ" sz="36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DZ" sz="3600" b="1" dirty="0" smtClean="0">
                <a:solidFill>
                  <a:srgbClr val="FF0000"/>
                </a:solidFill>
              </a:rPr>
              <a:t>مرض يسببه فيروس جديد </a:t>
            </a:r>
          </a:p>
          <a:p>
            <a:pPr algn="r" rtl="1"/>
            <a:r>
              <a:rPr lang="ar-DZ" sz="3600" b="1" dirty="0"/>
              <a:t>-</a:t>
            </a:r>
            <a:r>
              <a:rPr lang="ar-DZ" sz="3600" b="1" dirty="0" smtClean="0"/>
              <a:t>سريع التحول </a:t>
            </a:r>
          </a:p>
          <a:p>
            <a:pPr algn="r" rtl="1"/>
            <a:r>
              <a:rPr lang="ar-DZ" sz="3600" b="1" dirty="0" smtClean="0"/>
              <a:t>-سريع الانتشار </a:t>
            </a:r>
            <a:endParaRPr lang="ar-DZ" sz="3600" b="1" dirty="0"/>
          </a:p>
          <a:p>
            <a:pPr algn="r" rtl="1"/>
            <a:r>
              <a:rPr lang="ar-DZ" sz="3600" b="1" dirty="0" smtClean="0">
                <a:solidFill>
                  <a:srgbClr val="FF0000"/>
                </a:solidFill>
              </a:rPr>
              <a:t>مضاعفاته الخطيرة </a:t>
            </a:r>
          </a:p>
          <a:p>
            <a:pPr algn="r" rtl="1"/>
            <a:r>
              <a:rPr lang="ar-DZ" sz="3600" b="1" dirty="0" smtClean="0"/>
              <a:t>-التهابات رئوية حادة</a:t>
            </a:r>
          </a:p>
          <a:p>
            <a:pPr algn="r" rtl="1"/>
            <a:r>
              <a:rPr lang="ar-DZ" sz="3600" b="1" dirty="0" smtClean="0"/>
              <a:t>-قصور كلوي حاد</a:t>
            </a:r>
          </a:p>
          <a:p>
            <a:pPr algn="r" rtl="1"/>
            <a:r>
              <a:rPr lang="ar-DZ" sz="3600" b="1" dirty="0" smtClean="0">
                <a:solidFill>
                  <a:srgbClr val="FF0000"/>
                </a:solidFill>
              </a:rPr>
              <a:t>الوفاة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678675"/>
            <a:ext cx="5418162" cy="427174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405719" y="4735770"/>
            <a:ext cx="47767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7600" y="133112"/>
            <a:ext cx="5445457" cy="124531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ar-DZ" b="1" dirty="0" smtClean="0"/>
              <a:t>ماهي اعراض الإصابة به 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514901"/>
            <a:ext cx="11491414" cy="5104263"/>
          </a:xfrm>
        </p:spPr>
      </p:pic>
    </p:spTree>
    <p:extLst>
      <p:ext uri="{BB962C8B-B14F-4D97-AF65-F5344CB8AC3E}">
        <p14:creationId xmlns:p14="http://schemas.microsoft.com/office/powerpoint/2010/main" val="40112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27292"/>
            <a:ext cx="10508776" cy="6728350"/>
          </a:xfrm>
        </p:spPr>
      </p:pic>
    </p:spTree>
    <p:extLst>
      <p:ext uri="{BB962C8B-B14F-4D97-AF65-F5344CB8AC3E}">
        <p14:creationId xmlns:p14="http://schemas.microsoft.com/office/powerpoint/2010/main" val="5326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425</Words>
  <Application>Microsoft Office PowerPoint</Application>
  <PresentationFormat>Personnalisé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معلومات صحية حول وباء كورونا الجديد </vt:lpstr>
      <vt:lpstr>مقدمة </vt:lpstr>
      <vt:lpstr>ماهو فيروس كورونا الجديد </vt:lpstr>
      <vt:lpstr>ماهو فيروس كورونا الجديد </vt:lpstr>
      <vt:lpstr>ما مصدره وكيف يتم انتشاره </vt:lpstr>
      <vt:lpstr>طرق انتشار الفيروس </vt:lpstr>
      <vt:lpstr>ما مدى خطورة هذا المرض </vt:lpstr>
      <vt:lpstr>ماهي اعراض الإصابة به </vt:lpstr>
      <vt:lpstr>Présentation PowerPoint</vt:lpstr>
      <vt:lpstr>المضاعفات </vt:lpstr>
      <vt:lpstr>كيف نشك في الإصابة بفيروس كوورونا الجديد  </vt:lpstr>
      <vt:lpstr>ماعلاقة الإصابة بفيروس كورونا الجديد  و الانفلونزا الموسمية -1-</vt:lpstr>
      <vt:lpstr>ماعلاقة الإصابة بفيروس كورونا الجديد  و الانفلونزا الموسمية -2-</vt:lpstr>
      <vt:lpstr>في حال وجود إصابة مشتبه بها يتم </vt:lpstr>
      <vt:lpstr>كيفية الوقاية منه </vt:lpstr>
      <vt:lpstr> 1-تفادي الإصابة بالانفلونزا الموسمية عن طريق التلقيح منها </vt:lpstr>
      <vt:lpstr>غسل الايدي باستمرار  بالماء والصابون </vt:lpstr>
      <vt:lpstr>استعمال المناديل الورقية عند العطس او السعال مع ضرورة التخلص منها في سلة المهملات </vt:lpstr>
      <vt:lpstr>تجنب الاحتكاك باى مصاب او حالة مشتبه بها </vt:lpstr>
      <vt:lpstr>تجنب الاحتكاك الشديد بالحيوانات مع  غسل جيد للخضر والفواكه والطهي الجيد للاكل  </vt:lpstr>
      <vt:lpstr>بالنسبة للمسافرين  </vt:lpstr>
      <vt:lpstr>بالنسبة للمسافرين  </vt:lpstr>
      <vt:lpstr> نرجو استفادتكم من هذه المعلومات مع تمنياتنا لكم بالصحة والعافية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معلومات صحية حول وباء كورونا الجديد</dc:title>
  <dc:creator>ITEC-DZ</dc:creator>
  <cp:lastModifiedBy>djerboa</cp:lastModifiedBy>
  <cp:revision>32</cp:revision>
  <dcterms:created xsi:type="dcterms:W3CDTF">2020-01-31T20:16:45Z</dcterms:created>
  <dcterms:modified xsi:type="dcterms:W3CDTF">2020-02-04T08:26:25Z</dcterms:modified>
</cp:coreProperties>
</file>